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0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399"/>
    <a:srgbClr val="FFCE33"/>
    <a:srgbClr val="FFCE38"/>
    <a:srgbClr val="0000FF"/>
    <a:srgbClr val="F1FD81"/>
    <a:srgbClr val="FFFF99"/>
    <a:srgbClr val="74B230"/>
    <a:srgbClr val="FF33CC"/>
    <a:srgbClr val="F5EE8F"/>
    <a:srgbClr val="EBD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75" autoAdjust="0"/>
    <p:restoredTop sz="95326" autoAdjust="0"/>
  </p:normalViewPr>
  <p:slideViewPr>
    <p:cSldViewPr snapToGrid="0">
      <p:cViewPr>
        <p:scale>
          <a:sx n="80" d="100"/>
          <a:sy n="80" d="100"/>
        </p:scale>
        <p:origin x="1118" y="-1334"/>
      </p:cViewPr>
      <p:guideLst>
        <p:guide orient="horz" pos="3120"/>
        <p:guide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18011-9FEF-2D45-ADF5-DDA35291665C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9424B-82D2-E749-8FC7-A1D6F1D4C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51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4300B-39B0-8D4A-AFA6-209A1DFA7895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C2937-D207-7C4F-BD6C-79526F8BE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83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3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4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6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0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6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1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3115" y="9322722"/>
            <a:ext cx="1600200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6955" y="9368676"/>
            <a:ext cx="1815395" cy="4435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7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1899" y="0"/>
            <a:ext cx="6861890" cy="9906000"/>
            <a:chOff x="-2533" y="0"/>
            <a:chExt cx="9149187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-2533" y="0"/>
              <a:ext cx="9149066" cy="6815953"/>
              <a:chOff x="-2533" y="0"/>
              <a:chExt cx="9149066" cy="6815953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0" y="0"/>
                <a:ext cx="8372549" cy="207749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 sz="1350">
                  <a:latin typeface="Times New Roman" pitchFamily="18" charset="0"/>
                </a:endParaRPr>
              </a:p>
            </p:txBody>
          </p:sp>
          <p:pic>
            <p:nvPicPr>
              <p:cNvPr id="11" name="Picture 16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72549" y="1"/>
                <a:ext cx="771450" cy="984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33" y="984295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6356350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14"/>
              <p:cNvSpPr/>
              <p:nvPr/>
            </p:nvSpPr>
            <p:spPr bwMode="auto">
              <a:xfrm>
                <a:off x="-1" y="6454191"/>
                <a:ext cx="8372549" cy="207749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 sz="1350">
                  <a:latin typeface="Times New Roman" pitchFamily="18" charset="0"/>
                </a:endParaRPr>
              </a:p>
            </p:txBody>
          </p:sp>
          <p:pic>
            <p:nvPicPr>
              <p:cNvPr id="16" name="Picture 509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6748" y="94579"/>
                <a:ext cx="1365800" cy="7097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5094" descr="anflag"/>
              <p:cNvPicPr>
                <a:picLocks noChangeAspect="1" noChangeArrowheads="1" noCrop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60" y="6510414"/>
                <a:ext cx="388128" cy="248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0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4123" y="6480176"/>
                <a:ext cx="358568" cy="335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0165" y="6454191"/>
              <a:ext cx="316489" cy="40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212" y="17529"/>
            <a:ext cx="5524370" cy="1404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212" y="1709620"/>
            <a:ext cx="6671030" cy="7319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32386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0000"/>
                </a:solidFill>
                <a:latin typeface="Bell MT"/>
                <a:cs typeface="Bell MT"/>
              </a:defRPr>
            </a:lvl1pPr>
          </a:lstStyle>
          <a:p>
            <a:fld id="{4C36F26F-5EEA-DD40-8ED6-E6012FB939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3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342892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Bell MT"/>
          <a:ea typeface="+mj-ea"/>
          <a:cs typeface="Bell MT"/>
        </a:defRPr>
      </a:lvl1pPr>
    </p:titleStyle>
    <p:bodyStyle>
      <a:lvl1pPr marL="257168" indent="-257168" algn="just" defTabSz="342892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Bell MT"/>
          <a:ea typeface="+mn-ea"/>
          <a:cs typeface="Bell MT"/>
        </a:defRPr>
      </a:lvl1pPr>
      <a:lvl2pPr marL="557199" indent="-214308" algn="just" defTabSz="342892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Bell MT"/>
          <a:ea typeface="+mn-ea"/>
          <a:cs typeface="Bell MT"/>
        </a:defRPr>
      </a:lvl2pPr>
      <a:lvl3pPr marL="857228" indent="-171446" algn="just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Bell MT"/>
          <a:ea typeface="+mn-ea"/>
          <a:cs typeface="Bell MT"/>
        </a:defRPr>
      </a:lvl3pPr>
      <a:lvl4pPr marL="1200120" indent="-171446" algn="just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Bell MT"/>
          <a:ea typeface="+mn-ea"/>
          <a:cs typeface="Bell MT"/>
        </a:defRPr>
      </a:lvl4pPr>
      <a:lvl5pPr marL="1543012" indent="-171446" algn="just" defTabSz="342892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Bell MT"/>
          <a:ea typeface="+mn-ea"/>
          <a:cs typeface="Bell MT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F11B688-31B9-4AB0-B75B-7D8B05C0F531}"/>
              </a:ext>
            </a:extLst>
          </p:cNvPr>
          <p:cNvSpPr txBox="1"/>
          <p:nvPr/>
        </p:nvSpPr>
        <p:spPr>
          <a:xfrm>
            <a:off x="146050" y="4497087"/>
            <a:ext cx="6565901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21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Renewable Energy Postgraduate Symposium (REPS)</a:t>
            </a:r>
            <a:endParaRPr lang="en-ZA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ZA" sz="2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Stellenbosch University</a:t>
            </a:r>
          </a:p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– 14 September, 2018</a:t>
            </a:r>
          </a:p>
          <a:p>
            <a:pPr algn="ctr"/>
            <a:endParaRPr lang="en-US" sz="135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3" descr="blue horiz gel bar trans end">
            <a:extLst>
              <a:ext uri="{FF2B5EF4-FFF2-40B4-BE49-F238E27FC236}">
                <a16:creationId xmlns:a16="http://schemas.microsoft.com/office/drawing/2014/main" id="{68B952A5-B92F-493C-B703-87F7D1AD2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295"/>
            <a:ext cx="5234609" cy="115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26B4DE-D03B-4BDA-ADF9-CB013D2D5AFD}"/>
              </a:ext>
            </a:extLst>
          </p:cNvPr>
          <p:cNvSpPr txBox="1"/>
          <p:nvPr/>
        </p:nvSpPr>
        <p:spPr>
          <a:xfrm>
            <a:off x="1650516" y="623931"/>
            <a:ext cx="1933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ZA" sz="24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DEEEFD-3FC5-4EB8-9432-0CD62CF57288}"/>
              </a:ext>
            </a:extLst>
          </p:cNvPr>
          <p:cNvSpPr txBox="1"/>
          <p:nvPr/>
        </p:nvSpPr>
        <p:spPr>
          <a:xfrm>
            <a:off x="0" y="1552575"/>
            <a:ext cx="6858000" cy="7632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448D0A-05C6-4A15-8269-9A95BF4B050B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1" t="12815" r="13040" b="17030"/>
          <a:stretch/>
        </p:blipFill>
        <p:spPr bwMode="auto">
          <a:xfrm>
            <a:off x="219075" y="1457325"/>
            <a:ext cx="6048375" cy="7505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568EC3-3A1D-492B-AF47-E93DE7F8ED7D}"/>
              </a:ext>
            </a:extLst>
          </p:cNvPr>
          <p:cNvSpPr txBox="1"/>
          <p:nvPr/>
        </p:nvSpPr>
        <p:spPr>
          <a:xfrm>
            <a:off x="-95250" y="8749040"/>
            <a:ext cx="70485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9625" indent="-723900"/>
            <a:r>
              <a:rPr lang="en-US" sz="13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3: Flowchart for the Xenon arc lamp solar simulator irradiance feedback control system</a:t>
            </a:r>
            <a:endParaRPr lang="en-ZA" sz="1300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7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32269</TotalTime>
  <Words>32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Bell MT</vt:lpstr>
      <vt:lpstr>Calibri</vt:lpstr>
      <vt:lpstr>Times New Roman</vt:lpstr>
      <vt:lpstr>Office Theme</vt:lpstr>
      <vt:lpstr>PowerPoint Presentation</vt:lpstr>
    </vt:vector>
  </TitlesOfParts>
  <Company>University of Fort Hare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Edson  Meyer</dc:creator>
  <cp:lastModifiedBy>JULIAN</cp:lastModifiedBy>
  <cp:revision>766</cp:revision>
  <cp:lastPrinted>2014-11-17T21:03:53Z</cp:lastPrinted>
  <dcterms:created xsi:type="dcterms:W3CDTF">2013-10-23T07:54:04Z</dcterms:created>
  <dcterms:modified xsi:type="dcterms:W3CDTF">2018-09-05T09:46:24Z</dcterms:modified>
</cp:coreProperties>
</file>